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</p:sldIdLst>
  <p:sldSz cx="18288000" cy="10287000"/>
  <p:notesSz cx="6858000" cy="9144000"/>
  <p:embeddedFontLst>
    <p:embeddedFont>
      <p:font typeface="Source Han Sans KR" panose="020B0600000101010101" charset="-127"/>
      <p:regular r:id="rId5"/>
    </p:embeddedFont>
    <p:embeddedFont>
      <p:font typeface="Source Han Sans KR Bold" panose="020B0600000101010101" charset="-127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1" d="100"/>
          <a:sy n="101" d="100"/>
        </p:scale>
        <p:origin x="654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682811" y="9221594"/>
            <a:ext cx="3576489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게임공학과 2022182012 김지운</a:t>
            </a:r>
          </a:p>
        </p:txBody>
      </p:sp>
      <p:sp>
        <p:nvSpPr>
          <p:cNvPr id="3" name="Freeform 3"/>
          <p:cNvSpPr/>
          <p:nvPr/>
        </p:nvSpPr>
        <p:spPr>
          <a:xfrm>
            <a:off x="1028700" y="2255806"/>
            <a:ext cx="16230600" cy="5775389"/>
          </a:xfrm>
          <a:custGeom>
            <a:avLst/>
            <a:gdLst/>
            <a:ahLst/>
            <a:cxnLst/>
            <a:rect l="l" t="t" r="r" b="b"/>
            <a:pathLst>
              <a:path w="16230600" h="5775389">
                <a:moveTo>
                  <a:pt x="0" y="0"/>
                </a:moveTo>
                <a:lnTo>
                  <a:pt x="16230600" y="0"/>
                </a:lnTo>
                <a:lnTo>
                  <a:pt x="16230600" y="5775388"/>
                </a:lnTo>
                <a:lnTo>
                  <a:pt x="0" y="57753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638175"/>
            <a:ext cx="16230600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</a:t>
            </a:r>
            <a:r>
              <a:rPr lang="ko-KR" altLang="en-US" sz="5000" b="1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젝트</a:t>
            </a:r>
            <a:r>
              <a:rPr lang="en-US" sz="5000" b="1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</a:t>
            </a:r>
            <a:r>
              <a:rPr lang="en-US" sz="5000" b="1" dirty="0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진행</a:t>
            </a:r>
            <a:r>
              <a:rPr lang="en-US" sz="5000" b="1" dirty="0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5000" b="1" dirty="0" err="1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상황</a:t>
            </a:r>
            <a:endParaRPr lang="en-US" sz="5000" b="1" dirty="0">
              <a:solidFill>
                <a:srgbClr val="FFFFFF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682811" y="9221594"/>
            <a:ext cx="3576489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게임공학과 2022182012 김지운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05A0B101-2E9A-6C63-0DCA-D608451C81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975265"/>
              </p:ext>
            </p:extLst>
          </p:nvPr>
        </p:nvGraphicFramePr>
        <p:xfrm>
          <a:off x="1028700" y="1790700"/>
          <a:ext cx="16230600" cy="73151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57650">
                  <a:extLst>
                    <a:ext uri="{9D8B030D-6E8A-4147-A177-3AD203B41FA5}">
                      <a16:colId xmlns:a16="http://schemas.microsoft.com/office/drawing/2014/main" val="2358192713"/>
                    </a:ext>
                  </a:extLst>
                </a:gridCol>
                <a:gridCol w="1466850">
                  <a:extLst>
                    <a:ext uri="{9D8B030D-6E8A-4147-A177-3AD203B41FA5}">
                      <a16:colId xmlns:a16="http://schemas.microsoft.com/office/drawing/2014/main" val="3879375966"/>
                    </a:ext>
                  </a:extLst>
                </a:gridCol>
                <a:gridCol w="6648450">
                  <a:extLst>
                    <a:ext uri="{9D8B030D-6E8A-4147-A177-3AD203B41FA5}">
                      <a16:colId xmlns:a16="http://schemas.microsoft.com/office/drawing/2014/main" val="3197675209"/>
                    </a:ext>
                  </a:extLst>
                </a:gridCol>
                <a:gridCol w="4057650">
                  <a:extLst>
                    <a:ext uri="{9D8B030D-6E8A-4147-A177-3AD203B41FA5}">
                      <a16:colId xmlns:a16="http://schemas.microsoft.com/office/drawing/2014/main" val="16184910"/>
                    </a:ext>
                  </a:extLst>
                </a:gridCol>
              </a:tblGrid>
              <a:tr h="5225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진행률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2897220"/>
                  </a:ext>
                </a:extLst>
              </a:tr>
              <a:tr h="52251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기획 구체화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리소스 수집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326644"/>
                  </a:ext>
                </a:extLst>
              </a:tr>
              <a:tr h="52251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기획 구체화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리소스 수집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7058212"/>
                  </a:ext>
                </a:extLst>
              </a:tr>
              <a:tr h="52251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캐릭터 이동 및 공격 처리</a:t>
                      </a:r>
                      <a:r>
                        <a:rPr lang="en-US" altLang="ko-KR" dirty="0"/>
                        <a:t>, AI </a:t>
                      </a:r>
                      <a:r>
                        <a:rPr lang="ko-KR" altLang="en-US" dirty="0"/>
                        <a:t>상대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6294015"/>
                  </a:ext>
                </a:extLst>
              </a:tr>
              <a:tr h="52251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이동 및 공격 처리 완료</a:t>
                      </a:r>
                      <a:r>
                        <a:rPr lang="en-US" altLang="ko-KR" dirty="0"/>
                        <a:t>. AI</a:t>
                      </a:r>
                      <a:r>
                        <a:rPr lang="ko-KR" altLang="en-US" dirty="0"/>
                        <a:t>는 구현 못함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70%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5314809"/>
                  </a:ext>
                </a:extLst>
              </a:tr>
              <a:tr h="52251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전투 시스템 확장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체력바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UI </a:t>
                      </a:r>
                      <a:r>
                        <a:rPr lang="ko-KR" altLang="en-US" dirty="0"/>
                        <a:t>표시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899091"/>
                  </a:ext>
                </a:extLst>
              </a:tr>
              <a:tr h="52251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체력바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UI</a:t>
                      </a:r>
                      <a:r>
                        <a:rPr lang="ko-KR" altLang="en-US" dirty="0"/>
                        <a:t>표시 완료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7338467"/>
                  </a:ext>
                </a:extLst>
              </a:tr>
              <a:tr h="522514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경기장 및 연출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배경 및 승패 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7478641"/>
                  </a:ext>
                </a:extLst>
              </a:tr>
              <a:tr h="52251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결과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경기장 구현 완료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승패 결과는 아직 구현 못함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50%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8844128"/>
                  </a:ext>
                </a:extLst>
              </a:tr>
              <a:tr h="5225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휴식</a:t>
                      </a:r>
                      <a:r>
                        <a:rPr lang="en-US" altLang="ko-KR" sz="1800" dirty="0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시간</a:t>
                      </a:r>
                      <a:r>
                        <a:rPr lang="en-US" altLang="ko-KR" sz="1800" dirty="0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시스템</a:t>
                      </a:r>
                      <a:r>
                        <a:rPr lang="en-US" altLang="ko-KR" sz="1800" dirty="0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구현</a:t>
                      </a:r>
                      <a:endParaRPr lang="en-US" altLang="ko-KR" sz="1800" dirty="0">
                        <a:solidFill>
                          <a:sysClr val="windowText" lastClr="000000"/>
                        </a:solidFill>
                        <a:latin typeface="Source Han Sans KR"/>
                        <a:ea typeface="Source Han Sans KR"/>
                        <a:cs typeface="Source Han Sans KR"/>
                        <a:sym typeface="Source Han Sans K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4353345"/>
                  </a:ext>
                </a:extLst>
              </a:tr>
              <a:tr h="5225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</a:pP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토너먼트</a:t>
                      </a:r>
                      <a:r>
                        <a:rPr lang="en-US" altLang="ko-KR" sz="1800" dirty="0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구조</a:t>
                      </a:r>
                      <a:r>
                        <a:rPr lang="en-US" altLang="ko-KR" sz="1800" dirty="0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구현</a:t>
                      </a:r>
                      <a:r>
                        <a:rPr lang="en-US" altLang="ko-KR" sz="1800" dirty="0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토너먼트</a:t>
                      </a:r>
                      <a:r>
                        <a:rPr lang="en-US" altLang="ko-KR" sz="1800" dirty="0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AI </a:t>
                      </a: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상대</a:t>
                      </a:r>
                      <a:r>
                        <a:rPr lang="en-US" altLang="ko-KR" sz="1800" dirty="0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ysClr val="windowText" lastClr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추가</a:t>
                      </a:r>
                      <a:endParaRPr lang="en-US" altLang="ko-KR" sz="1800" dirty="0">
                        <a:solidFill>
                          <a:sysClr val="windowText" lastClr="000000"/>
                        </a:solidFill>
                        <a:latin typeface="Source Han Sans KR"/>
                        <a:ea typeface="Source Han Sans KR"/>
                        <a:cs typeface="Source Han Sans KR"/>
                        <a:sym typeface="Source Han Sans K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135006"/>
                  </a:ext>
                </a:extLst>
              </a:tr>
              <a:tr h="5225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계획</a:t>
                      </a: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스타일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선택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시스템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구현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Source Han Sans KR"/>
                        <a:ea typeface="Source Han Sans KR"/>
                        <a:cs typeface="Source Han Sans KR"/>
                        <a:sym typeface="Source Han Sans K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9626442"/>
                  </a:ext>
                </a:extLst>
              </a:tr>
              <a:tr h="5225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계획</a:t>
                      </a:r>
                      <a:endParaRPr kumimoji="0" lang="ko-KR" alt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  <a:effectLst/>
                        <a:uLnTx/>
                        <a:uFillTx/>
                        <a:latin typeface="Calibri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사운드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및 UI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보강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Source Han Sans KR"/>
                        <a:ea typeface="Source Han Sans KR"/>
                        <a:cs typeface="Source Han Sans KR"/>
                        <a:sym typeface="Source Han Sans K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2763713"/>
                  </a:ext>
                </a:extLst>
              </a:tr>
              <a:tr h="5225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  <a:r>
                        <a:rPr lang="ko-KR" altLang="en-US" dirty="0">
                          <a:solidFill>
                            <a:sysClr val="windowText" lastClr="000000"/>
                          </a:solidFill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  <a:effectLst/>
                          <a:uLnTx/>
                          <a:uFillTx/>
                          <a:latin typeface="Calibri"/>
                          <a:ea typeface="맑은 고딕" panose="020B0503020000020004" pitchFamily="50" charset="-127"/>
                          <a:cs typeface="+mn-cs"/>
                        </a:rPr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최종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altLang="ko-KR" sz="1800" dirty="0" err="1">
                          <a:solidFill>
                            <a:schemeClr val="tx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마무리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Source Han Sans KR"/>
                        <a:ea typeface="Source Han Sans KR"/>
                        <a:cs typeface="Source Han Sans KR"/>
                        <a:sym typeface="Source Han Sans K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91935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95522" y="1296795"/>
            <a:ext cx="11905054" cy="7961505"/>
          </a:xfrm>
          <a:custGeom>
            <a:avLst/>
            <a:gdLst/>
            <a:ahLst/>
            <a:cxnLst/>
            <a:rect l="l" t="t" r="r" b="b"/>
            <a:pathLst>
              <a:path w="11905054" h="7961505">
                <a:moveTo>
                  <a:pt x="0" y="0"/>
                </a:moveTo>
                <a:lnTo>
                  <a:pt x="11905054" y="0"/>
                </a:lnTo>
                <a:lnTo>
                  <a:pt x="11905054" y="7961505"/>
                </a:lnTo>
                <a:lnTo>
                  <a:pt x="0" y="79615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8FF45A7-4A55-E6AD-083C-B6ABB93424BF}"/>
              </a:ext>
            </a:extLst>
          </p:cNvPr>
          <p:cNvSpPr txBox="1"/>
          <p:nvPr/>
        </p:nvSpPr>
        <p:spPr>
          <a:xfrm>
            <a:off x="13682811" y="9221594"/>
            <a:ext cx="3576489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게임공학과 2022182012 김지운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138</Words>
  <Application>Microsoft Office PowerPoint</Application>
  <PresentationFormat>사용자 지정</PresentationFormat>
  <Paragraphs>45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8" baseType="lpstr">
      <vt:lpstr>Arial</vt:lpstr>
      <vt:lpstr>Calibri</vt:lpstr>
      <vt:lpstr>Source Han Sans KR</vt:lpstr>
      <vt:lpstr>Source Han Sans KR Bold</vt:lpstr>
      <vt:lpstr>Office Theme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프로그램 개발 진행 상황</dc:title>
  <dc:creator>김지운</dc:creator>
  <cp:lastModifiedBy>김지운(2022182012)</cp:lastModifiedBy>
  <cp:revision>6</cp:revision>
  <dcterms:created xsi:type="dcterms:W3CDTF">2006-08-16T00:00:00Z</dcterms:created>
  <dcterms:modified xsi:type="dcterms:W3CDTF">2025-11-12T06:27:32Z</dcterms:modified>
  <dc:identifier>DAG4c3VJRyo</dc:identifier>
</cp:coreProperties>
</file>

<file path=docProps/thumbnail.jpeg>
</file>